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1.xml"/>
  <Override ContentType="application/vnd.openxmlformats-officedocument.drawingml.chart+xml" PartName="/ppt/charts/chart1.xml"/>
  <Override ContentType="application/vnd.openxmlformats-officedocument.drawingml.chart+xml" PartName="/ppt/charts/chart10.xml"/>
  <Override ContentType="application/vnd.openxmlformats-officedocument.drawingml.chart+xml" PartName="/ppt/charts/chart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Caveat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jxa1wSFemqo0Fr5RrGeOtRQNua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Cave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2NFH3VC6LN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Intent</a:t>
            </a:r>
            <a:endParaRPr/>
          </a:p>
        </p:txBody>
      </p:sp>
      <p:sp>
        <p:nvSpPr>
          <p:cNvPr id="453" name="Google Shape;45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62" name="Google Shape;46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71" name="Google Shape;4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80" name="Google Shape;48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9" name="Google Shape;48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98" name="Google Shape;49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507" name="Google Shape;50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525" name="Google Shape;52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4" name="Google Shape;53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0" name="Google Shape;3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543" name="Google Shape;54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2" name="Google Shape;55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1" name="Google Shape;5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2" name="Google Shape;57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1" name="Google Shape;58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0" name="Google Shape;59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Calibri"/>
              <a:buNone/>
            </a:pPr>
            <a:r>
              <a:rPr lang="en-IN" u="sng">
                <a:solidFill>
                  <a:schemeClr val="hlink"/>
                </a:solidFill>
                <a:hlinkClick r:id="rId2"/>
              </a:rPr>
              <a:t>https://www.youtube.com/watch?v=2NFH3VC6LNs</a:t>
            </a:r>
            <a:r>
              <a:rPr lang="en-IN"/>
              <a:t> </a:t>
            </a:r>
            <a:endParaRPr/>
          </a:p>
        </p:txBody>
      </p:sp>
      <p:sp>
        <p:nvSpPr>
          <p:cNvPr id="391" name="Google Shape;39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0" name="Google Shape;4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9" name="Google Shape;4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4" name="Google Shape;4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1" Type="http://schemas.openxmlformats.org/officeDocument/2006/relationships/image" Target="../media/image18.png"/><Relationship Id="rId10" Type="http://schemas.openxmlformats.org/officeDocument/2006/relationships/image" Target="../media/image13.png"/><Relationship Id="rId12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7" Type="http://schemas.openxmlformats.org/officeDocument/2006/relationships/chart" Target="../charts/chart10.xml"/><Relationship Id="rId8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1.xml"/><Relationship Id="rId3" Type="http://schemas.openxmlformats.org/officeDocument/2006/relationships/image" Target="../media/image21.png"/><Relationship Id="rId4" Type="http://schemas.openxmlformats.org/officeDocument/2006/relationships/chart" Target="../charts/chart12.xml"/><Relationship Id="rId5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0" Type="http://schemas.openxmlformats.org/officeDocument/2006/relationships/image" Target="../media/image4.png"/><Relationship Id="rId9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7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7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cons and Content">
  <p:cSld name="Title, Icons and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6"/>
          <p:cNvSpPr txBox="1"/>
          <p:nvPr>
            <p:ph idx="1" type="body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idx="2" type="body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3" type="body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4" type="body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36"/>
          <p:cNvSpPr txBox="1"/>
          <p:nvPr>
            <p:ph idx="5" type="body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6" type="body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7" type="body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6"/>
          <p:cNvSpPr txBox="1"/>
          <p:nvPr>
            <p:ph idx="8" type="body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9" type="body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13" type="body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0" name="Google Shape;1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2" name="Google Shape;162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 showMasterSp="0">
  <p:cSld name="5_Section 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3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167" name="Google Shape;167;p3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37"/>
          <p:cNvSpPr txBox="1"/>
          <p:nvPr>
            <p:ph idx="1" type="body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7"/>
          <p:cNvSpPr txBox="1"/>
          <p:nvPr>
            <p:ph idx="2" type="body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7"/>
          <p:cNvSpPr txBox="1"/>
          <p:nvPr>
            <p:ph idx="3" type="body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7"/>
          <p:cNvSpPr txBox="1"/>
          <p:nvPr>
            <p:ph idx="10" type="dt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77" name="Google Shape;17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3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181" name="Google Shape;181;p3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37"/>
          <p:cNvSpPr txBox="1"/>
          <p:nvPr>
            <p:ph idx="4" type="body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5" type="body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Infographic" showMasterSp="0">
  <p:cSld name="Title and TImeline Infographic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body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2" type="body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3" type="body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4" type="body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5" type="body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6" type="body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7" type="body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8" type="body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9" type="body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3" type="body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4" type="body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5" type="body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6" type="body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17" type="body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18" type="body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19" type="body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20" type="body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21" type="body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22" type="body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23" type="body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4" name="Google Shape;21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">
  <p:cSld name="Title and Doughnut Char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1" name="Google Shape;221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ne Chart">
  <p:cSld name="Title and Line Char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7" name="Google Shape;227;p4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8" name="Google Shape;228;p4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29" name="Google Shape;229;p4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2" type="body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3" type="body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body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5" type="body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6" type="body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7" type="body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40"/>
          <p:cNvSpPr/>
          <p:nvPr>
            <p:ph idx="8" type="chart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4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9" name="Google Shape;239;p4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240" name="Google Shape;240;p4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241" name="Google Shape;241;p4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 2">
  <p:cSld name="Title and Doughnut Chart 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247" name="Google Shape;247;p4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48" name="Google Shape;248;p4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49" name="Google Shape;249;p4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3" type="body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4" type="body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54" name="Google Shape;254;p4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255" name="Google Shape;255;p4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256" name="Google Shape;256;p4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257" name="Google Shape;257;p4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9" name="Google Shape;25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hic">
  <p:cSld name="Title and Infograhic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263" name="Google Shape;263;p4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r:id="rId2"/>
          </a:graphicData>
        </a:graphic>
      </p:graphicFrame>
      <p:pic>
        <p:nvPicPr>
          <p:cNvPr id="264" name="Google Shape;26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2" type="body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3" type="body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4" type="body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5" type="body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6" type="body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7" type="body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8" type="body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9" type="body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2"/>
          <p:cNvSpPr txBox="1"/>
          <p:nvPr>
            <p:ph idx="13" type="body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14" type="body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15" type="body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6" type="body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2"/>
          <p:cNvSpPr txBox="1"/>
          <p:nvPr>
            <p:ph idx="17" type="body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2"/>
          <p:cNvSpPr txBox="1"/>
          <p:nvPr>
            <p:ph idx="18" type="body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42"/>
          <p:cNvSpPr txBox="1"/>
          <p:nvPr>
            <p:ph idx="19" type="body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2"/>
          <p:cNvSpPr txBox="1"/>
          <p:nvPr>
            <p:ph idx="20" type="body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2"/>
          <p:cNvSpPr txBox="1"/>
          <p:nvPr>
            <p:ph idx="21" type="body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83" name="Google Shape;283;p4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2">
  <p:cSld name="Title and Infographic 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C:\Users\diyajoseph\Desktop\New folder (3)\Infographics-01-01.png" id="291" name="Google Shape;29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2" type="body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3"/>
          <p:cNvSpPr txBox="1"/>
          <p:nvPr>
            <p:ph idx="3" type="body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43"/>
          <p:cNvSpPr txBox="1"/>
          <p:nvPr>
            <p:ph idx="4" type="body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43"/>
          <p:cNvSpPr txBox="1"/>
          <p:nvPr>
            <p:ph idx="5" type="body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43"/>
          <p:cNvSpPr txBox="1"/>
          <p:nvPr>
            <p:ph idx="6" type="body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7" type="body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8" type="body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9" type="body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3" type="body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4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3">
  <p:cSld name="Title and Infographic 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2" type="body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3" type="body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4" type="body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5" type="body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6" type="body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7" type="body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44"/>
          <p:cNvSpPr txBox="1"/>
          <p:nvPr>
            <p:ph idx="8" type="body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44"/>
          <p:cNvSpPr txBox="1"/>
          <p:nvPr>
            <p:ph idx="9" type="body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44"/>
          <p:cNvSpPr txBox="1"/>
          <p:nvPr>
            <p:ph idx="13" type="body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44"/>
          <p:cNvSpPr txBox="1"/>
          <p:nvPr>
            <p:ph idx="14" type="body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15" type="body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44"/>
          <p:cNvSpPr txBox="1"/>
          <p:nvPr>
            <p:ph idx="16" type="body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17" type="body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44"/>
          <p:cNvSpPr txBox="1"/>
          <p:nvPr>
            <p:ph idx="18" type="body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19" type="body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44"/>
          <p:cNvSpPr txBox="1"/>
          <p:nvPr>
            <p:ph idx="20" type="body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21" type="body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44"/>
          <p:cNvSpPr txBox="1"/>
          <p:nvPr>
            <p:ph idx="22" type="body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44"/>
          <p:cNvSpPr txBox="1"/>
          <p:nvPr>
            <p:ph idx="23" type="body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44"/>
          <p:cNvSpPr txBox="1"/>
          <p:nvPr>
            <p:ph idx="24" type="body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44"/>
          <p:cNvSpPr txBox="1"/>
          <p:nvPr>
            <p:ph idx="25" type="body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44"/>
          <p:cNvSpPr txBox="1"/>
          <p:nvPr>
            <p:ph idx="26" type="body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44"/>
          <p:cNvSpPr txBox="1"/>
          <p:nvPr>
            <p:ph idx="27" type="body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31" name="Google Shape;331;p4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332" name="Google Shape;332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3500000" name="adj1"/>
                <a:gd fmla="val 162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0800000" name="adj1"/>
                <a:gd fmla="val 13500000" name="adj2"/>
                <a:gd fmla="val 3430" name="adj3"/>
              </a:avLst>
            </a:pr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8100000" name="adj1"/>
                <a:gd fmla="val 10800000" name="adj2"/>
                <a:gd fmla="val 343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5400000" name="adj1"/>
                <a:gd fmla="val 8100000" name="adj2"/>
                <a:gd fmla="val 3430" name="adj3"/>
              </a:avLst>
            </a:prstGeom>
            <a:solidFill>
              <a:srgbClr val="B4B4B4"/>
            </a:solidFill>
            <a:ln cap="flat" cmpd="sng" w="9525">
              <a:solidFill>
                <a:srgbClr val="A8A8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2700000" name="adj1"/>
                <a:gd fmla="val 54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0" name="adj1"/>
                <a:gd fmla="val 27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8900000" name="adj1"/>
                <a:gd fmla="val 0" name="adj2"/>
                <a:gd fmla="val 3430" name="adj3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6200000" name="adj1"/>
                <a:gd fmla="val 189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3128723" y="1600108"/>
              <a:ext cx="1993614" cy="1993614"/>
            </a:xfrm>
            <a:custGeom>
              <a:rect b="b" l="l" r="r" t="t"/>
              <a:pathLst>
                <a:path extrusionOk="0" h="1993614" w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cap="flat" cmpd="sng" w="50800">
              <a:solidFill>
                <a:srgbClr val="4C4C4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7175" lIns="307175" spcFirstLastPara="1" rIns="307175" wrap="square" tIns="307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657379" y="19723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5023178" y="762966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558891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5023177" y="3494562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9D9D9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657379" y="406029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2291582" y="34945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A8A8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172585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2291581" y="76296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98989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9" name="Google Shape;34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/>
          <p:nvPr>
            <p:ph idx="28" type="body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4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4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0" name="Google Shape;360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45"/>
          <p:cNvSpPr/>
          <p:nvPr>
            <p:ph idx="2" type="chart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5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2_Divi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8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Line Title and Content">
  <p:cSld name="2_2 Line 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" name="Google Shape;32;p29"/>
          <p:cNvSpPr txBox="1"/>
          <p:nvPr>
            <p:ph idx="1" type="body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2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0"/>
          <p:cNvSpPr txBox="1"/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2" name="Google Shape;4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1_Divi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9" name="Google Shape;4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51" name="Google Shape;5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picture with caption" showMasterSp="0">
  <p:cSld name="Title and 3 picture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2"/>
          <p:cNvSpPr txBox="1"/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/>
          <p:nvPr>
            <p:ph idx="2" type="pic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2"/>
          <p:cNvSpPr/>
          <p:nvPr>
            <p:ph idx="3" type="pic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32"/>
          <p:cNvSpPr/>
          <p:nvPr>
            <p:ph idx="4" type="pic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2"/>
          <p:cNvSpPr txBox="1"/>
          <p:nvPr>
            <p:ph idx="5" type="body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2"/>
          <p:cNvSpPr txBox="1"/>
          <p:nvPr>
            <p:ph idx="6" type="body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2"/>
          <p:cNvSpPr txBox="1"/>
          <p:nvPr>
            <p:ph idx="7" type="body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2"/>
          <p:cNvSpPr txBox="1"/>
          <p:nvPr>
            <p:ph idx="8" type="body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2"/>
          <p:cNvSpPr txBox="1"/>
          <p:nvPr>
            <p:ph idx="9" type="body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8" name="Google Shape;6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 txBox="1"/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3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3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3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3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3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3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3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3"/>
          <p:cNvSpPr txBox="1"/>
          <p:nvPr>
            <p:ph idx="1" type="body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3"/>
          <p:cNvSpPr txBox="1"/>
          <p:nvPr>
            <p:ph idx="2" type="body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3"/>
          <p:cNvSpPr txBox="1"/>
          <p:nvPr>
            <p:ph idx="3" type="body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3"/>
          <p:cNvSpPr txBox="1"/>
          <p:nvPr>
            <p:ph idx="4" type="body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3"/>
          <p:cNvSpPr txBox="1"/>
          <p:nvPr>
            <p:ph idx="5" type="body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3"/>
          <p:cNvSpPr txBox="1"/>
          <p:nvPr>
            <p:ph idx="6" type="body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7" type="body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8" type="body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>
            <p:ph idx="11" type="ftr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33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3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3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3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3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3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3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3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3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icture and caption">
  <p:cSld name="Title, picture and 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4"/>
          <p:cNvSpPr/>
          <p:nvPr>
            <p:ph idx="2" type="pic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34"/>
          <p:cNvSpPr txBox="1"/>
          <p:nvPr>
            <p:ph idx="1" type="body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6" name="Google Shape;1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4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pictures" showMasterSp="0">
  <p:cSld name="Title and 2 picture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5"/>
          <p:cNvSpPr txBox="1"/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5"/>
          <p:cNvSpPr/>
          <p:nvPr>
            <p:ph idx="2" type="pic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35"/>
          <p:cNvSpPr/>
          <p:nvPr>
            <p:ph idx="3" type="pic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5"/>
          <p:cNvSpPr txBox="1"/>
          <p:nvPr>
            <p:ph idx="1" type="body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35"/>
          <p:cNvSpPr txBox="1"/>
          <p:nvPr>
            <p:ph idx="4" type="body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b="0" i="0" sz="131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35"/>
          <p:cNvSpPr txBox="1"/>
          <p:nvPr>
            <p:ph idx="10" type="dt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513" y="0"/>
            <a:ext cx="1127487" cy="131112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"/>
          <p:cNvSpPr txBox="1"/>
          <p:nvPr/>
        </p:nvSpPr>
        <p:spPr>
          <a:xfrm>
            <a:off x="1261020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/>
          </a:p>
        </p:txBody>
      </p:sp>
      <p:sp>
        <p:nvSpPr>
          <p:cNvPr id="375" name="Google Shape;375;p1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04-12-2020</a:t>
            </a:r>
            <a:endParaRPr/>
          </a:p>
        </p:txBody>
      </p:sp>
      <p:sp>
        <p:nvSpPr>
          <p:cNvPr id="376" name="Google Shape;376;p1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77" name="Google Shape;377;p1"/>
          <p:cNvSpPr txBox="1"/>
          <p:nvPr/>
        </p:nvSpPr>
        <p:spPr>
          <a:xfrm>
            <a:off x="1566025" y="1246975"/>
            <a:ext cx="61353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900">
                <a:solidFill>
                  <a:srgbClr val="F6323E"/>
                </a:solidFill>
                <a:latin typeface="Caveat"/>
                <a:ea typeface="Caveat"/>
                <a:cs typeface="Caveat"/>
                <a:sym typeface="Caveat"/>
              </a:rPr>
              <a:t>Be sincere, not serious !</a:t>
            </a:r>
            <a:endParaRPr b="1" sz="10900">
              <a:solidFill>
                <a:srgbClr val="F6323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11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11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t/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1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 txBox="1"/>
          <p:nvPr/>
        </p:nvSpPr>
        <p:spPr>
          <a:xfrm>
            <a:off x="3342941" y="1939898"/>
            <a:ext cx="2458118" cy="769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Unit Test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12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makes a unit?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icon&#10;&#10;Description automatically generated" id="468" name="Google Shape;4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021" y="1648440"/>
            <a:ext cx="8390389" cy="24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13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1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Characteristics of unit test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 txBox="1"/>
          <p:nvPr/>
        </p:nvSpPr>
        <p:spPr>
          <a:xfrm>
            <a:off x="3022392" y="1801866"/>
            <a:ext cx="3048623" cy="769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1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  <a:endParaRPr/>
          </a:p>
          <a:p>
            <a:pPr indent="-457200" lvl="0" marL="501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Independent </a:t>
            </a:r>
            <a:endParaRPr/>
          </a:p>
          <a:p>
            <a:pPr indent="-457200" lvl="0" marL="501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Reliable</a:t>
            </a:r>
            <a:endParaRPr b="0" i="0" sz="2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14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14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1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1833661" y="1598912"/>
            <a:ext cx="5848798" cy="1945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Arrange, Act, Assert</a:t>
            </a:r>
            <a:endParaRPr/>
          </a:p>
          <a:p>
            <a:pPr indent="-34290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 Assert Per Test Method</a:t>
            </a:r>
            <a:endParaRPr/>
          </a:p>
          <a:p>
            <a:pPr indent="-34290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Avoid Test Interdependence</a:t>
            </a:r>
            <a:endParaRPr/>
          </a:p>
          <a:p>
            <a:pPr indent="-34290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Recognize Test Setup Pain as a Smell</a:t>
            </a:r>
            <a:endParaRPr/>
          </a:p>
          <a:p>
            <a:pPr indent="-34290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b="0" i="0" lang="en-I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Add Them to the Build</a:t>
            </a:r>
            <a:endParaRPr/>
          </a:p>
          <a:p>
            <a:pPr indent="-15875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15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15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Unit Test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4700"/>
            <a:ext cx="9144000" cy="4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16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16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t/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2332777" y="2058689"/>
            <a:ext cx="4478445" cy="769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Test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17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17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wrong?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1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11" y="1338263"/>
            <a:ext cx="6318354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18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18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Test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4700"/>
            <a:ext cx="9144000" cy="4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9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19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19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t/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1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9"/>
          <p:cNvSpPr txBox="1"/>
          <p:nvPr/>
        </p:nvSpPr>
        <p:spPr>
          <a:xfrm>
            <a:off x="3214520" y="2104565"/>
            <a:ext cx="2976418" cy="769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E2E Test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0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20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20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E2E Test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20"/>
          <p:cNvPicPr preferRelativeResize="0"/>
          <p:nvPr/>
        </p:nvPicPr>
        <p:blipFill rotWithShape="1">
          <a:blip r:embed="rId3">
            <a:alphaModFix/>
          </a:blip>
          <a:srcRect b="0" l="0" r="565" t="0"/>
          <a:stretch/>
        </p:blipFill>
        <p:spPr>
          <a:xfrm>
            <a:off x="0" y="550816"/>
            <a:ext cx="9143999" cy="459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97" l="0" r="0" t="7698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04-12-2020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2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" name="Google Shape;3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"/>
          <p:cNvSpPr txBox="1"/>
          <p:nvPr/>
        </p:nvSpPr>
        <p:spPr>
          <a:xfrm>
            <a:off x="764575" y="318673"/>
            <a:ext cx="3000962" cy="113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b="0" i="0" lang="en-I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Experiential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On :</a:t>
            </a:r>
            <a:r>
              <a:rPr b="0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I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Testing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7" name="Google Shape;38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21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21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t/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8" name="Google Shape;548;p2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1"/>
          <p:cNvSpPr txBox="1"/>
          <p:nvPr/>
        </p:nvSpPr>
        <p:spPr>
          <a:xfrm>
            <a:off x="1894597" y="2058689"/>
            <a:ext cx="5354805" cy="769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see it in action!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22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22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2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558" name="Google Shape;5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837" y="1536909"/>
            <a:ext cx="7527470" cy="31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9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9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p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521" y="953927"/>
            <a:ext cx="7053943" cy="416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"/>
          <p:cNvPicPr preferRelativeResize="0"/>
          <p:nvPr/>
        </p:nvPicPr>
        <p:blipFill rotWithShape="1">
          <a:blip r:embed="rId4">
            <a:alphaModFix amt="83000"/>
          </a:blip>
          <a:srcRect b="0" l="0" r="16638" t="0"/>
          <a:stretch/>
        </p:blipFill>
        <p:spPr>
          <a:xfrm>
            <a:off x="7540625" y="1504880"/>
            <a:ext cx="960253" cy="28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467" y="1405343"/>
            <a:ext cx="1486107" cy="29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3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23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2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578" name="Google Shape;5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4701"/>
            <a:ext cx="9144000" cy="45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24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24"/>
          <p:cNvSpPr txBox="1"/>
          <p:nvPr/>
        </p:nvSpPr>
        <p:spPr>
          <a:xfrm>
            <a:off x="142323" y="105229"/>
            <a:ext cx="7398302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roxima Nova"/>
              <a:buNone/>
            </a:pPr>
            <a:r>
              <a:rPr b="0" i="0" lang="en-IN" sz="3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no silly questions :)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55" y="978935"/>
            <a:ext cx="9148311" cy="416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5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5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5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</a:pPr>
            <a:r>
              <a:rPr lang="en-IN"/>
              <a:t>07-10-2020</a:t>
            </a:r>
            <a:endParaRPr/>
          </a:p>
        </p:txBody>
      </p:sp>
      <p:sp>
        <p:nvSpPr>
          <p:cNvPr id="596" name="Google Shape;596;p25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"/>
          <p:cNvSpPr txBox="1"/>
          <p:nvPr>
            <p:ph idx="1" type="body"/>
          </p:nvPr>
        </p:nvSpPr>
        <p:spPr>
          <a:xfrm>
            <a:off x="522823" y="928167"/>
            <a:ext cx="7530170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1846729" y="1770538"/>
            <a:ext cx="5168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Right Thing</a:t>
            </a:r>
            <a:endParaRPr/>
          </a:p>
          <a:p>
            <a:pPr indent="-3048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/>
          </a:p>
          <a:p>
            <a:pPr indent="-3048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Thing Right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4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4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t/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"/>
          <p:cNvSpPr txBox="1"/>
          <p:nvPr/>
        </p:nvSpPr>
        <p:spPr>
          <a:xfrm>
            <a:off x="2091128" y="2116991"/>
            <a:ext cx="4961744" cy="65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Testing?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5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5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SDLC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, timeline&#10;&#10;Description automatically generated" id="415" name="Google Shape;415;p5"/>
          <p:cNvPicPr preferRelativeResize="0"/>
          <p:nvPr/>
        </p:nvPicPr>
        <p:blipFill rotWithShape="1">
          <a:blip r:embed="rId3">
            <a:alphaModFix/>
          </a:blip>
          <a:srcRect b="5975" l="0" r="0" t="0"/>
          <a:stretch/>
        </p:blipFill>
        <p:spPr>
          <a:xfrm>
            <a:off x="0" y="634700"/>
            <a:ext cx="9144000" cy="4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6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6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Lifecycle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"/>
          <p:cNvSpPr txBox="1"/>
          <p:nvPr/>
        </p:nvSpPr>
        <p:spPr>
          <a:xfrm>
            <a:off x="2293495" y="2116991"/>
            <a:ext cx="4639456" cy="65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To Test?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7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7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Lifecycle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310" y="1316130"/>
            <a:ext cx="7952015" cy="287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</a:pPr>
            <a:r>
              <a:rPr lang="en-IN"/>
              <a:t>04-12-2020</a:t>
            </a:r>
            <a:endParaRPr/>
          </a:p>
        </p:txBody>
      </p:sp>
      <p:sp>
        <p:nvSpPr>
          <p:cNvPr id="439" name="Google Shape;439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40" name="Google Shape;440;p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t/>
            </a:r>
            <a:endParaRPr sz="2160"/>
          </a:p>
        </p:txBody>
      </p:sp>
      <p:sp>
        <p:nvSpPr>
          <p:cNvPr id="441" name="Google Shape;441;p8"/>
          <p:cNvSpPr txBox="1"/>
          <p:nvPr/>
        </p:nvSpPr>
        <p:spPr>
          <a:xfrm>
            <a:off x="1098029" y="1982616"/>
            <a:ext cx="6947941" cy="65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much should we test?</a:t>
            </a:r>
            <a:endParaRPr b="0" i="0" sz="4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10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10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 Level Arch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4701"/>
            <a:ext cx="9144000" cy="4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2019-01-02T10:18:22Z</dcterms:created>
  <dc:creator>harsh.asiwal@gmail.com</dc:creator>
</cp:coreProperties>
</file>